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va Sans Bold" panose="020B0803030501040103" pitchFamily="34" charset="0"/>
      <p:regular r:id="rId13"/>
      <p:bold r:id="rId14"/>
    </p:embeddedFont>
    <p:embeddedFont>
      <p:font typeface="Klein Bold" panose="02000503060000020004" pitchFamily="2" charset="0"/>
      <p:regular r:id="rId15"/>
      <p:bold r:id="rId16"/>
    </p:embeddedFont>
    <p:embeddedFont>
      <p:font typeface="Klein Bold Italics" panose="02000503060000020004" pitchFamily="2" charset="0"/>
      <p:regular r:id="rId17"/>
      <p:bold r:id="rId18"/>
      <p:italic r:id="rId19"/>
      <p:boldItalic r:id="rId20"/>
    </p:embeddedFont>
    <p:embeddedFont>
      <p:font typeface="Montserrat Classic" pitchFamily="2" charset="77"/>
      <p:regular r:id="rId21"/>
    </p:embeddedFont>
    <p:embeddedFont>
      <p:font typeface="Montserrat Classic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70" d="100"/>
          <a:sy n="70" d="100"/>
        </p:scale>
        <p:origin x="8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5DCAC-6D0F-46DD-906A-370701820F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42D48A-8A83-4E4E-9A39-9BCD42C63723}">
      <dgm:prSet/>
      <dgm:spPr/>
      <dgm:t>
        <a:bodyPr/>
        <a:lstStyle/>
        <a:p>
          <a:r>
            <a:rPr lang="en-US"/>
            <a:t>Employee Retention</a:t>
          </a:r>
        </a:p>
      </dgm:t>
    </dgm:pt>
    <dgm:pt modelId="{59DE09B6-6ED3-4642-A1C9-9ABB8730AEC1}" type="parTrans" cxnId="{A02052B9-FF2E-4F95-BBBA-424360AB9029}">
      <dgm:prSet/>
      <dgm:spPr/>
      <dgm:t>
        <a:bodyPr/>
        <a:lstStyle/>
        <a:p>
          <a:endParaRPr lang="en-US"/>
        </a:p>
      </dgm:t>
    </dgm:pt>
    <dgm:pt modelId="{3E9D0CAC-48FB-4941-B041-4FCE63101D12}" type="sibTrans" cxnId="{A02052B9-FF2E-4F95-BBBA-424360AB9029}">
      <dgm:prSet/>
      <dgm:spPr/>
      <dgm:t>
        <a:bodyPr/>
        <a:lstStyle/>
        <a:p>
          <a:endParaRPr lang="en-US"/>
        </a:p>
      </dgm:t>
    </dgm:pt>
    <dgm:pt modelId="{833A288A-0215-4063-8E44-4F41A48FA3B5}">
      <dgm:prSet/>
      <dgm:spPr/>
      <dgm:t>
        <a:bodyPr/>
        <a:lstStyle/>
        <a:p>
          <a:r>
            <a:rPr lang="en-US"/>
            <a:t>Retaining customer</a:t>
          </a:r>
        </a:p>
      </dgm:t>
    </dgm:pt>
    <dgm:pt modelId="{784C5E3A-16A8-4D66-B6D1-FFDF9B230374}" type="parTrans" cxnId="{8FFC2F5B-2C1F-49C6-88DD-D7CCCC540416}">
      <dgm:prSet/>
      <dgm:spPr/>
      <dgm:t>
        <a:bodyPr/>
        <a:lstStyle/>
        <a:p>
          <a:endParaRPr lang="en-US"/>
        </a:p>
      </dgm:t>
    </dgm:pt>
    <dgm:pt modelId="{EBC4591E-7117-4A17-8A6D-E80CB1F8A657}" type="sibTrans" cxnId="{8FFC2F5B-2C1F-49C6-88DD-D7CCCC540416}">
      <dgm:prSet/>
      <dgm:spPr/>
      <dgm:t>
        <a:bodyPr/>
        <a:lstStyle/>
        <a:p>
          <a:endParaRPr lang="en-US"/>
        </a:p>
      </dgm:t>
    </dgm:pt>
    <dgm:pt modelId="{97DE9E70-06DA-4643-A9BF-455ADA52795D}">
      <dgm:prSet/>
      <dgm:spPr/>
      <dgm:t>
        <a:bodyPr/>
        <a:lstStyle/>
        <a:p>
          <a:r>
            <a:rPr lang="en-US" dirty="0"/>
            <a:t>Order Issues : Resolved through remote assistance (</a:t>
          </a:r>
          <a:r>
            <a:rPr lang="en-US" dirty="0" err="1"/>
            <a:t>AnyDesk</a:t>
          </a:r>
          <a:r>
            <a:rPr lang="en-US" dirty="0"/>
            <a:t>).</a:t>
          </a:r>
        </a:p>
      </dgm:t>
    </dgm:pt>
    <dgm:pt modelId="{7A5C6F0D-AF99-46DD-8985-560D24F23CFD}" type="parTrans" cxnId="{A6C3E423-1B60-4E2D-824D-A45E8CE9AC1A}">
      <dgm:prSet/>
      <dgm:spPr/>
      <dgm:t>
        <a:bodyPr/>
        <a:lstStyle/>
        <a:p>
          <a:endParaRPr lang="en-US"/>
        </a:p>
      </dgm:t>
    </dgm:pt>
    <dgm:pt modelId="{A21020DE-2A5E-4BA9-BC99-475AE8798448}" type="sibTrans" cxnId="{A6C3E423-1B60-4E2D-824D-A45E8CE9AC1A}">
      <dgm:prSet/>
      <dgm:spPr/>
      <dgm:t>
        <a:bodyPr/>
        <a:lstStyle/>
        <a:p>
          <a:endParaRPr lang="en-US"/>
        </a:p>
      </dgm:t>
    </dgm:pt>
    <dgm:pt modelId="{A5EF279E-BBA7-493C-9D5E-844692FC9FC6}">
      <dgm:prSet/>
      <dgm:spPr/>
      <dgm:t>
        <a:bodyPr/>
        <a:lstStyle/>
        <a:p>
          <a:r>
            <a:rPr lang="en-US"/>
            <a:t>Payment Issues : Online payment and order tracking problems handled in favor of cash on delivery (COD).</a:t>
          </a:r>
        </a:p>
      </dgm:t>
    </dgm:pt>
    <dgm:pt modelId="{021C2E47-C903-4B3D-B8FD-63DEA7B43ED4}" type="parTrans" cxnId="{F1B630AC-8307-4AB6-AE6C-F6C142BDB841}">
      <dgm:prSet/>
      <dgm:spPr/>
      <dgm:t>
        <a:bodyPr/>
        <a:lstStyle/>
        <a:p>
          <a:endParaRPr lang="en-US"/>
        </a:p>
      </dgm:t>
    </dgm:pt>
    <dgm:pt modelId="{A4B36A9D-1166-4A48-8083-1B0387477451}" type="sibTrans" cxnId="{F1B630AC-8307-4AB6-AE6C-F6C142BDB841}">
      <dgm:prSet/>
      <dgm:spPr/>
      <dgm:t>
        <a:bodyPr/>
        <a:lstStyle/>
        <a:p>
          <a:endParaRPr lang="en-US"/>
        </a:p>
      </dgm:t>
    </dgm:pt>
    <dgm:pt modelId="{BDA0608E-B941-472A-AD62-DC8227F6BB53}">
      <dgm:prSet/>
      <dgm:spPr/>
      <dgm:t>
        <a:bodyPr/>
        <a:lstStyle/>
        <a:p>
          <a:r>
            <a:rPr lang="en-US"/>
            <a:t>Customer Service : Addressing billing counter problems.</a:t>
          </a:r>
        </a:p>
      </dgm:t>
    </dgm:pt>
    <dgm:pt modelId="{37BFB903-D783-4203-85FA-01CCD0D487ED}" type="parTrans" cxnId="{67615CAE-21AE-42D1-BA82-C66BD85E89D2}">
      <dgm:prSet/>
      <dgm:spPr/>
      <dgm:t>
        <a:bodyPr/>
        <a:lstStyle/>
        <a:p>
          <a:endParaRPr lang="en-US"/>
        </a:p>
      </dgm:t>
    </dgm:pt>
    <dgm:pt modelId="{CDC6812F-20A1-4DD4-A1E3-C92DFB6391D1}" type="sibTrans" cxnId="{67615CAE-21AE-42D1-BA82-C66BD85E89D2}">
      <dgm:prSet/>
      <dgm:spPr/>
      <dgm:t>
        <a:bodyPr/>
        <a:lstStyle/>
        <a:p>
          <a:endParaRPr lang="en-US"/>
        </a:p>
      </dgm:t>
    </dgm:pt>
    <dgm:pt modelId="{100E6286-85FD-4B3D-BA5C-B98818838176}" type="pres">
      <dgm:prSet presAssocID="{0D75DCAC-6D0F-46DD-906A-370701820FD3}" presName="linear" presStyleCnt="0">
        <dgm:presLayoutVars>
          <dgm:animLvl val="lvl"/>
          <dgm:resizeHandles val="exact"/>
        </dgm:presLayoutVars>
      </dgm:prSet>
      <dgm:spPr/>
    </dgm:pt>
    <dgm:pt modelId="{40D048BC-C839-40A7-9405-AEE2E4D9A604}" type="pres">
      <dgm:prSet presAssocID="{4142D48A-8A83-4E4E-9A39-9BCD42C637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522895-52FF-4DE2-8262-DB9EA010788C}" type="pres">
      <dgm:prSet presAssocID="{3E9D0CAC-48FB-4941-B041-4FCE63101D12}" presName="spacer" presStyleCnt="0"/>
      <dgm:spPr/>
    </dgm:pt>
    <dgm:pt modelId="{469A0EE4-16D6-4F11-B63F-07BE6F21A6E2}" type="pres">
      <dgm:prSet presAssocID="{833A288A-0215-4063-8E44-4F41A48FA3B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7CC5BC-DEEF-4A85-8D05-8E161E3BBE9E}" type="pres">
      <dgm:prSet presAssocID="{EBC4591E-7117-4A17-8A6D-E80CB1F8A657}" presName="spacer" presStyleCnt="0"/>
      <dgm:spPr/>
    </dgm:pt>
    <dgm:pt modelId="{4329FEE7-953B-4D8D-8E9A-765F9DC08993}" type="pres">
      <dgm:prSet presAssocID="{97DE9E70-06DA-4643-A9BF-455ADA52795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388B95-A8D5-44F0-ACA3-5203396C18B2}" type="pres">
      <dgm:prSet presAssocID="{A21020DE-2A5E-4BA9-BC99-475AE8798448}" presName="spacer" presStyleCnt="0"/>
      <dgm:spPr/>
    </dgm:pt>
    <dgm:pt modelId="{C888FA0C-C326-4E21-9909-ACDA503E9D1F}" type="pres">
      <dgm:prSet presAssocID="{A5EF279E-BBA7-493C-9D5E-844692FC9F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C5841D-7F3B-4A2E-99E6-B320F73AD389}" type="pres">
      <dgm:prSet presAssocID="{A4B36A9D-1166-4A48-8083-1B0387477451}" presName="spacer" presStyleCnt="0"/>
      <dgm:spPr/>
    </dgm:pt>
    <dgm:pt modelId="{A41B91F2-6FF2-4B6A-A2AE-6CF94247DA27}" type="pres">
      <dgm:prSet presAssocID="{BDA0608E-B941-472A-AD62-DC8227F6BB5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EA8223-9ADF-4586-AF76-39543BD5A184}" type="presOf" srcId="{97DE9E70-06DA-4643-A9BF-455ADA52795D}" destId="{4329FEE7-953B-4D8D-8E9A-765F9DC08993}" srcOrd="0" destOrd="0" presId="urn:microsoft.com/office/officeart/2005/8/layout/vList2"/>
    <dgm:cxn modelId="{A6C3E423-1B60-4E2D-824D-A45E8CE9AC1A}" srcId="{0D75DCAC-6D0F-46DD-906A-370701820FD3}" destId="{97DE9E70-06DA-4643-A9BF-455ADA52795D}" srcOrd="2" destOrd="0" parTransId="{7A5C6F0D-AF99-46DD-8985-560D24F23CFD}" sibTransId="{A21020DE-2A5E-4BA9-BC99-475AE8798448}"/>
    <dgm:cxn modelId="{22BD854E-D87F-43F1-A074-3D9F8A61D086}" type="presOf" srcId="{BDA0608E-B941-472A-AD62-DC8227F6BB53}" destId="{A41B91F2-6FF2-4B6A-A2AE-6CF94247DA27}" srcOrd="0" destOrd="0" presId="urn:microsoft.com/office/officeart/2005/8/layout/vList2"/>
    <dgm:cxn modelId="{8FFC2F5B-2C1F-49C6-88DD-D7CCCC540416}" srcId="{0D75DCAC-6D0F-46DD-906A-370701820FD3}" destId="{833A288A-0215-4063-8E44-4F41A48FA3B5}" srcOrd="1" destOrd="0" parTransId="{784C5E3A-16A8-4D66-B6D1-FFDF9B230374}" sibTransId="{EBC4591E-7117-4A17-8A6D-E80CB1F8A657}"/>
    <dgm:cxn modelId="{FA102E6B-CBC6-4D4E-B52B-C7C52E1D44A1}" type="presOf" srcId="{4142D48A-8A83-4E4E-9A39-9BCD42C63723}" destId="{40D048BC-C839-40A7-9405-AEE2E4D9A604}" srcOrd="0" destOrd="0" presId="urn:microsoft.com/office/officeart/2005/8/layout/vList2"/>
    <dgm:cxn modelId="{2E678C6D-7A88-4FC8-A0FC-E9602955A6E5}" type="presOf" srcId="{833A288A-0215-4063-8E44-4F41A48FA3B5}" destId="{469A0EE4-16D6-4F11-B63F-07BE6F21A6E2}" srcOrd="0" destOrd="0" presId="urn:microsoft.com/office/officeart/2005/8/layout/vList2"/>
    <dgm:cxn modelId="{6D7D9384-4EED-4321-BDE2-5EBA9FC5A65E}" type="presOf" srcId="{0D75DCAC-6D0F-46DD-906A-370701820FD3}" destId="{100E6286-85FD-4B3D-BA5C-B98818838176}" srcOrd="0" destOrd="0" presId="urn:microsoft.com/office/officeart/2005/8/layout/vList2"/>
    <dgm:cxn modelId="{81AB7F94-5546-4E80-897C-8C1517A4FB52}" type="presOf" srcId="{A5EF279E-BBA7-493C-9D5E-844692FC9FC6}" destId="{C888FA0C-C326-4E21-9909-ACDA503E9D1F}" srcOrd="0" destOrd="0" presId="urn:microsoft.com/office/officeart/2005/8/layout/vList2"/>
    <dgm:cxn modelId="{F1B630AC-8307-4AB6-AE6C-F6C142BDB841}" srcId="{0D75DCAC-6D0F-46DD-906A-370701820FD3}" destId="{A5EF279E-BBA7-493C-9D5E-844692FC9FC6}" srcOrd="3" destOrd="0" parTransId="{021C2E47-C903-4B3D-B8FD-63DEA7B43ED4}" sibTransId="{A4B36A9D-1166-4A48-8083-1B0387477451}"/>
    <dgm:cxn modelId="{67615CAE-21AE-42D1-BA82-C66BD85E89D2}" srcId="{0D75DCAC-6D0F-46DD-906A-370701820FD3}" destId="{BDA0608E-B941-472A-AD62-DC8227F6BB53}" srcOrd="4" destOrd="0" parTransId="{37BFB903-D783-4203-85FA-01CCD0D487ED}" sibTransId="{CDC6812F-20A1-4DD4-A1E3-C92DFB6391D1}"/>
    <dgm:cxn modelId="{A02052B9-FF2E-4F95-BBBA-424360AB9029}" srcId="{0D75DCAC-6D0F-46DD-906A-370701820FD3}" destId="{4142D48A-8A83-4E4E-9A39-9BCD42C63723}" srcOrd="0" destOrd="0" parTransId="{59DE09B6-6ED3-4642-A1C9-9ABB8730AEC1}" sibTransId="{3E9D0CAC-48FB-4941-B041-4FCE63101D12}"/>
    <dgm:cxn modelId="{78159009-6661-4345-B3E0-99E45BC1D6A7}" type="presParOf" srcId="{100E6286-85FD-4B3D-BA5C-B98818838176}" destId="{40D048BC-C839-40A7-9405-AEE2E4D9A604}" srcOrd="0" destOrd="0" presId="urn:microsoft.com/office/officeart/2005/8/layout/vList2"/>
    <dgm:cxn modelId="{78CFEA5D-4E7E-435B-A775-E38452B5A48B}" type="presParOf" srcId="{100E6286-85FD-4B3D-BA5C-B98818838176}" destId="{84522895-52FF-4DE2-8262-DB9EA010788C}" srcOrd="1" destOrd="0" presId="urn:microsoft.com/office/officeart/2005/8/layout/vList2"/>
    <dgm:cxn modelId="{19F7A878-771D-473A-B12D-5E03325AD536}" type="presParOf" srcId="{100E6286-85FD-4B3D-BA5C-B98818838176}" destId="{469A0EE4-16D6-4F11-B63F-07BE6F21A6E2}" srcOrd="2" destOrd="0" presId="urn:microsoft.com/office/officeart/2005/8/layout/vList2"/>
    <dgm:cxn modelId="{AA14C73A-A8C1-4E26-A266-AFB2ADD867C9}" type="presParOf" srcId="{100E6286-85FD-4B3D-BA5C-B98818838176}" destId="{DF7CC5BC-DEEF-4A85-8D05-8E161E3BBE9E}" srcOrd="3" destOrd="0" presId="urn:microsoft.com/office/officeart/2005/8/layout/vList2"/>
    <dgm:cxn modelId="{821885D1-1966-43C7-9A83-1DAFF76F1112}" type="presParOf" srcId="{100E6286-85FD-4B3D-BA5C-B98818838176}" destId="{4329FEE7-953B-4D8D-8E9A-765F9DC08993}" srcOrd="4" destOrd="0" presId="urn:microsoft.com/office/officeart/2005/8/layout/vList2"/>
    <dgm:cxn modelId="{9D79965B-2794-4A19-9FB2-D09D49480B3D}" type="presParOf" srcId="{100E6286-85FD-4B3D-BA5C-B98818838176}" destId="{61388B95-A8D5-44F0-ACA3-5203396C18B2}" srcOrd="5" destOrd="0" presId="urn:microsoft.com/office/officeart/2005/8/layout/vList2"/>
    <dgm:cxn modelId="{78B31D0C-330B-43B3-A3A8-FDF980EFD7E9}" type="presParOf" srcId="{100E6286-85FD-4B3D-BA5C-B98818838176}" destId="{C888FA0C-C326-4E21-9909-ACDA503E9D1F}" srcOrd="6" destOrd="0" presId="urn:microsoft.com/office/officeart/2005/8/layout/vList2"/>
    <dgm:cxn modelId="{465696BF-AB40-4C9D-964B-B76235A65C9D}" type="presParOf" srcId="{100E6286-85FD-4B3D-BA5C-B98818838176}" destId="{F6C5841D-7F3B-4A2E-99E6-B320F73AD389}" srcOrd="7" destOrd="0" presId="urn:microsoft.com/office/officeart/2005/8/layout/vList2"/>
    <dgm:cxn modelId="{33BB4CAB-594F-4CB5-9781-2804A859DC7F}" type="presParOf" srcId="{100E6286-85FD-4B3D-BA5C-B98818838176}" destId="{A41B91F2-6FF2-4B6A-A2AE-6CF94247DA2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5569A4-E3A3-44DF-9170-1FEAE40F7D8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48C095-CE7D-42A1-B073-677663C42BE8}">
      <dgm:prSet custT="1"/>
      <dgm:spPr/>
      <dgm:t>
        <a:bodyPr/>
        <a:lstStyle/>
        <a:p>
          <a:r>
            <a:rPr lang="en-US" sz="2000" dirty="0"/>
            <a:t>Scalability: SAP ERP can grow with large businesses, handling complex operations and a lot of transactions.</a:t>
          </a:r>
        </a:p>
      </dgm:t>
    </dgm:pt>
    <dgm:pt modelId="{C4D252EA-AB9D-4CA6-8F55-E58A55C04F3F}" type="parTrans" cxnId="{AD216C7C-6016-4552-B176-BDBDE954A235}">
      <dgm:prSet/>
      <dgm:spPr/>
      <dgm:t>
        <a:bodyPr/>
        <a:lstStyle/>
        <a:p>
          <a:endParaRPr lang="en-US"/>
        </a:p>
      </dgm:t>
    </dgm:pt>
    <dgm:pt modelId="{96BA4CC6-0062-4C0F-B625-5982BED9851E}" type="sibTrans" cxnId="{AD216C7C-6016-4552-B176-BDBDE954A23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CDED124-C08A-440C-936B-7BC02D2EC4DA}">
      <dgm:prSet/>
      <dgm:spPr/>
      <dgm:t>
        <a:bodyPr/>
        <a:lstStyle/>
        <a:p>
          <a:r>
            <a:rPr lang="en-US"/>
            <a:t>Customization: SAP ERP can be customized to fit the specific needs of a business like Reliance Trends.</a:t>
          </a:r>
        </a:p>
      </dgm:t>
    </dgm:pt>
    <dgm:pt modelId="{679C933E-B0ED-4D6A-A9A0-7BDFA0760B97}" type="parTrans" cxnId="{B6D298F8-3B08-4114-980B-5FEE9D0B4036}">
      <dgm:prSet/>
      <dgm:spPr/>
      <dgm:t>
        <a:bodyPr/>
        <a:lstStyle/>
        <a:p>
          <a:endParaRPr lang="en-US"/>
        </a:p>
      </dgm:t>
    </dgm:pt>
    <dgm:pt modelId="{7A6F3DC4-B5E3-422D-8C70-893CDABD48BD}" type="sibTrans" cxnId="{B6D298F8-3B08-4114-980B-5FEE9D0B403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8CD4AFF-EFC6-4799-A06F-944EA6B7E9DF}">
      <dgm:prSet/>
      <dgm:spPr/>
      <dgm:t>
        <a:bodyPr/>
        <a:lstStyle/>
        <a:p>
          <a:r>
            <a:rPr lang="en-US"/>
            <a:t>Integration: It connects different parts of the business—like finance, inventory, and sales—into one system.</a:t>
          </a:r>
        </a:p>
      </dgm:t>
    </dgm:pt>
    <dgm:pt modelId="{7A81688C-D4FC-469C-A305-05DAF30FAE93}" type="parTrans" cxnId="{9E159D08-8288-4789-8E45-794616DA5E35}">
      <dgm:prSet/>
      <dgm:spPr/>
      <dgm:t>
        <a:bodyPr/>
        <a:lstStyle/>
        <a:p>
          <a:endParaRPr lang="en-US"/>
        </a:p>
      </dgm:t>
    </dgm:pt>
    <dgm:pt modelId="{BBFE5D72-90F3-4AE0-B5A9-D8D106DF0A29}" type="sibTrans" cxnId="{9E159D08-8288-4789-8E45-794616DA5E3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D61728-F867-45CC-B823-212012DC9D6F}">
      <dgm:prSet/>
      <dgm:spPr/>
      <dgm:t>
        <a:bodyPr/>
        <a:lstStyle/>
        <a:p>
          <a:r>
            <a:rPr lang="en-US"/>
            <a:t>Real-time Data: SAP ERP provides up-to-date information, helping businesses make quick and informed decisions.</a:t>
          </a:r>
        </a:p>
      </dgm:t>
    </dgm:pt>
    <dgm:pt modelId="{8711CA36-A2E7-4667-8FD1-D7FAA14CE482}" type="parTrans" cxnId="{83F51DD5-72CC-4837-9DD9-B2B9E69E9C71}">
      <dgm:prSet/>
      <dgm:spPr/>
      <dgm:t>
        <a:bodyPr/>
        <a:lstStyle/>
        <a:p>
          <a:endParaRPr lang="en-US"/>
        </a:p>
      </dgm:t>
    </dgm:pt>
    <dgm:pt modelId="{4DEE47FD-86CA-441F-9764-5D964B1604D8}" type="sibTrans" cxnId="{83F51DD5-72CC-4837-9DD9-B2B9E69E9C7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0B5AEB-5379-4AA4-9D99-53D370749D62}" type="pres">
      <dgm:prSet presAssocID="{DB5569A4-E3A3-44DF-9170-1FEAE40F7D86}" presName="linearFlow" presStyleCnt="0">
        <dgm:presLayoutVars>
          <dgm:dir/>
          <dgm:animLvl val="lvl"/>
          <dgm:resizeHandles val="exact"/>
        </dgm:presLayoutVars>
      </dgm:prSet>
      <dgm:spPr/>
    </dgm:pt>
    <dgm:pt modelId="{95D8106A-E8B7-4460-8297-DA96BE74D40E}" type="pres">
      <dgm:prSet presAssocID="{D748C095-CE7D-42A1-B073-677663C42BE8}" presName="compositeNode" presStyleCnt="0"/>
      <dgm:spPr/>
    </dgm:pt>
    <dgm:pt modelId="{99B56469-CD51-4C57-AAA8-3CA6D594496D}" type="pres">
      <dgm:prSet presAssocID="{D748C095-CE7D-42A1-B073-677663C42BE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73ABCA9-689D-408A-BE10-EF619226F678}" type="pres">
      <dgm:prSet presAssocID="{D748C095-CE7D-42A1-B073-677663C42BE8}" presName="parSh" presStyleCnt="0"/>
      <dgm:spPr/>
    </dgm:pt>
    <dgm:pt modelId="{12BC2927-88DD-46AF-ADCE-71DFCA379420}" type="pres">
      <dgm:prSet presAssocID="{D748C095-CE7D-42A1-B073-677663C42BE8}" presName="lineNode" presStyleLbl="alignAccFollowNode1" presStyleIdx="0" presStyleCnt="12"/>
      <dgm:spPr/>
    </dgm:pt>
    <dgm:pt modelId="{F8656420-BD5F-4AFF-A950-98B479F2C37F}" type="pres">
      <dgm:prSet presAssocID="{D748C095-CE7D-42A1-B073-677663C42BE8}" presName="lineArrowNode" presStyleLbl="alignAccFollowNode1" presStyleIdx="1" presStyleCnt="12"/>
      <dgm:spPr/>
    </dgm:pt>
    <dgm:pt modelId="{23D1CD1F-0E3A-44CE-9A32-82EA53841662}" type="pres">
      <dgm:prSet presAssocID="{96BA4CC6-0062-4C0F-B625-5982BED9851E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D47E41D1-23E8-4A45-AA36-02F9D77DDE10}" type="pres">
      <dgm:prSet presAssocID="{96BA4CC6-0062-4C0F-B625-5982BED9851E}" presName="spacerBetweenCircleAndCallout" presStyleCnt="0">
        <dgm:presLayoutVars/>
      </dgm:prSet>
      <dgm:spPr/>
    </dgm:pt>
    <dgm:pt modelId="{477129DB-5AC4-4A94-A68B-7F9B5B9ED678}" type="pres">
      <dgm:prSet presAssocID="{D748C095-CE7D-42A1-B073-677663C42BE8}" presName="nodeText" presStyleLbl="alignAccFollowNode1" presStyleIdx="2" presStyleCnt="12">
        <dgm:presLayoutVars>
          <dgm:bulletEnabled val="1"/>
        </dgm:presLayoutVars>
      </dgm:prSet>
      <dgm:spPr/>
    </dgm:pt>
    <dgm:pt modelId="{C76E779A-B51D-403D-B1E6-12786D946287}" type="pres">
      <dgm:prSet presAssocID="{96BA4CC6-0062-4C0F-B625-5982BED9851E}" presName="sibTransComposite" presStyleCnt="0"/>
      <dgm:spPr/>
    </dgm:pt>
    <dgm:pt modelId="{976BBE35-30CD-4745-8217-5AE8760C1A03}" type="pres">
      <dgm:prSet presAssocID="{2CDED124-C08A-440C-936B-7BC02D2EC4DA}" presName="compositeNode" presStyleCnt="0"/>
      <dgm:spPr/>
    </dgm:pt>
    <dgm:pt modelId="{5EA6C4B4-6183-4DCE-BB77-ABBC968D5F62}" type="pres">
      <dgm:prSet presAssocID="{2CDED124-C08A-440C-936B-7BC02D2EC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1C3282-356F-449A-81A5-2D257EA8D110}" type="pres">
      <dgm:prSet presAssocID="{2CDED124-C08A-440C-936B-7BC02D2EC4DA}" presName="parSh" presStyleCnt="0"/>
      <dgm:spPr/>
    </dgm:pt>
    <dgm:pt modelId="{DB40C129-16F7-4AF6-90D3-B478426399E6}" type="pres">
      <dgm:prSet presAssocID="{2CDED124-C08A-440C-936B-7BC02D2EC4DA}" presName="lineNode" presStyleLbl="alignAccFollowNode1" presStyleIdx="3" presStyleCnt="12"/>
      <dgm:spPr/>
    </dgm:pt>
    <dgm:pt modelId="{DB75EB10-EE53-4301-B8AA-3F7F5ED430C9}" type="pres">
      <dgm:prSet presAssocID="{2CDED124-C08A-440C-936B-7BC02D2EC4DA}" presName="lineArrowNode" presStyleLbl="alignAccFollowNode1" presStyleIdx="4" presStyleCnt="12"/>
      <dgm:spPr/>
    </dgm:pt>
    <dgm:pt modelId="{BACED483-6733-48EF-8622-1695155AB83E}" type="pres">
      <dgm:prSet presAssocID="{7A6F3DC4-B5E3-422D-8C70-893CDABD48BD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372AD9FF-D37C-4D4C-8E53-B419BE7C1DD4}" type="pres">
      <dgm:prSet presAssocID="{7A6F3DC4-B5E3-422D-8C70-893CDABD48BD}" presName="spacerBetweenCircleAndCallout" presStyleCnt="0">
        <dgm:presLayoutVars/>
      </dgm:prSet>
      <dgm:spPr/>
    </dgm:pt>
    <dgm:pt modelId="{C7C10B6C-975A-4EE0-8207-19EC6494827D}" type="pres">
      <dgm:prSet presAssocID="{2CDED124-C08A-440C-936B-7BC02D2EC4DA}" presName="nodeText" presStyleLbl="alignAccFollowNode1" presStyleIdx="5" presStyleCnt="12">
        <dgm:presLayoutVars>
          <dgm:bulletEnabled val="1"/>
        </dgm:presLayoutVars>
      </dgm:prSet>
      <dgm:spPr/>
    </dgm:pt>
    <dgm:pt modelId="{967C9209-AD71-40EE-B49D-EC7DF1328D1A}" type="pres">
      <dgm:prSet presAssocID="{7A6F3DC4-B5E3-422D-8C70-893CDABD48BD}" presName="sibTransComposite" presStyleCnt="0"/>
      <dgm:spPr/>
    </dgm:pt>
    <dgm:pt modelId="{D7F371C8-B795-4F08-B2FD-85DB9970E0FC}" type="pres">
      <dgm:prSet presAssocID="{08CD4AFF-EFC6-4799-A06F-944EA6B7E9DF}" presName="compositeNode" presStyleCnt="0"/>
      <dgm:spPr/>
    </dgm:pt>
    <dgm:pt modelId="{39250DBA-FB31-4D38-9604-A369950B5D58}" type="pres">
      <dgm:prSet presAssocID="{08CD4AFF-EFC6-4799-A06F-944EA6B7E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C0D5DA-D56F-40A8-B2B0-D6997E59CA06}" type="pres">
      <dgm:prSet presAssocID="{08CD4AFF-EFC6-4799-A06F-944EA6B7E9DF}" presName="parSh" presStyleCnt="0"/>
      <dgm:spPr/>
    </dgm:pt>
    <dgm:pt modelId="{C1C82E9A-49D0-41BC-978B-BC4266AC8058}" type="pres">
      <dgm:prSet presAssocID="{08CD4AFF-EFC6-4799-A06F-944EA6B7E9DF}" presName="lineNode" presStyleLbl="alignAccFollowNode1" presStyleIdx="6" presStyleCnt="12"/>
      <dgm:spPr/>
    </dgm:pt>
    <dgm:pt modelId="{F21610E7-97BF-4572-A340-C4E6045CD385}" type="pres">
      <dgm:prSet presAssocID="{08CD4AFF-EFC6-4799-A06F-944EA6B7E9DF}" presName="lineArrowNode" presStyleLbl="alignAccFollowNode1" presStyleIdx="7" presStyleCnt="12"/>
      <dgm:spPr/>
    </dgm:pt>
    <dgm:pt modelId="{E179FD5C-ADE0-4779-8B58-4E2F7CF8F859}" type="pres">
      <dgm:prSet presAssocID="{BBFE5D72-90F3-4AE0-B5A9-D8D106DF0A29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020DCBC-4378-4A14-885C-DA3ABB0E2078}" type="pres">
      <dgm:prSet presAssocID="{BBFE5D72-90F3-4AE0-B5A9-D8D106DF0A29}" presName="spacerBetweenCircleAndCallout" presStyleCnt="0">
        <dgm:presLayoutVars/>
      </dgm:prSet>
      <dgm:spPr/>
    </dgm:pt>
    <dgm:pt modelId="{CCF0308E-7FF7-40FC-8509-65B64F6AF593}" type="pres">
      <dgm:prSet presAssocID="{08CD4AFF-EFC6-4799-A06F-944EA6B7E9DF}" presName="nodeText" presStyleLbl="alignAccFollowNode1" presStyleIdx="8" presStyleCnt="12">
        <dgm:presLayoutVars>
          <dgm:bulletEnabled val="1"/>
        </dgm:presLayoutVars>
      </dgm:prSet>
      <dgm:spPr/>
    </dgm:pt>
    <dgm:pt modelId="{2A23B465-ABA5-4A3A-9286-28D5846B6A8F}" type="pres">
      <dgm:prSet presAssocID="{BBFE5D72-90F3-4AE0-B5A9-D8D106DF0A29}" presName="sibTransComposite" presStyleCnt="0"/>
      <dgm:spPr/>
    </dgm:pt>
    <dgm:pt modelId="{FD430423-9226-4A3F-80F1-B9D727FBA236}" type="pres">
      <dgm:prSet presAssocID="{73D61728-F867-45CC-B823-212012DC9D6F}" presName="compositeNode" presStyleCnt="0"/>
      <dgm:spPr/>
    </dgm:pt>
    <dgm:pt modelId="{6F69D336-FA59-4EE7-8F3D-22C45BDD4ACC}" type="pres">
      <dgm:prSet presAssocID="{73D61728-F867-45CC-B823-212012DC9D6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DB7ACA-88DB-48DC-A844-0D3625491C42}" type="pres">
      <dgm:prSet presAssocID="{73D61728-F867-45CC-B823-212012DC9D6F}" presName="parSh" presStyleCnt="0"/>
      <dgm:spPr/>
    </dgm:pt>
    <dgm:pt modelId="{7EBFF884-CB2E-46A4-9035-7FBF6A7030D7}" type="pres">
      <dgm:prSet presAssocID="{73D61728-F867-45CC-B823-212012DC9D6F}" presName="lineNode" presStyleLbl="alignAccFollowNode1" presStyleIdx="9" presStyleCnt="12"/>
      <dgm:spPr/>
    </dgm:pt>
    <dgm:pt modelId="{A809CB28-6F5E-4298-A101-BFC3F2B75CA3}" type="pres">
      <dgm:prSet presAssocID="{73D61728-F867-45CC-B823-212012DC9D6F}" presName="lineArrowNode" presStyleLbl="alignAccFollowNode1" presStyleIdx="10" presStyleCnt="12"/>
      <dgm:spPr/>
    </dgm:pt>
    <dgm:pt modelId="{54CD7764-BB29-4573-B0F6-CE239CA79B5E}" type="pres">
      <dgm:prSet presAssocID="{4DEE47FD-86CA-441F-9764-5D964B1604D8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BC1FAD4D-CA69-49BF-B203-4A65341CCEE4}" type="pres">
      <dgm:prSet presAssocID="{4DEE47FD-86CA-441F-9764-5D964B1604D8}" presName="spacerBetweenCircleAndCallout" presStyleCnt="0">
        <dgm:presLayoutVars/>
      </dgm:prSet>
      <dgm:spPr/>
    </dgm:pt>
    <dgm:pt modelId="{EB5F6CA3-BDD9-4DC0-B726-0611F048A664}" type="pres">
      <dgm:prSet presAssocID="{73D61728-F867-45CC-B823-212012DC9D6F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9E159D08-8288-4789-8E45-794616DA5E35}" srcId="{DB5569A4-E3A3-44DF-9170-1FEAE40F7D86}" destId="{08CD4AFF-EFC6-4799-A06F-944EA6B7E9DF}" srcOrd="2" destOrd="0" parTransId="{7A81688C-D4FC-469C-A305-05DAF30FAE93}" sibTransId="{BBFE5D72-90F3-4AE0-B5A9-D8D106DF0A29}"/>
    <dgm:cxn modelId="{33E92816-A9C2-45FE-8D28-FE73426B0BE5}" type="presOf" srcId="{96BA4CC6-0062-4C0F-B625-5982BED9851E}" destId="{23D1CD1F-0E3A-44CE-9A32-82EA53841662}" srcOrd="0" destOrd="0" presId="urn:microsoft.com/office/officeart/2016/7/layout/LinearArrowProcessNumbered"/>
    <dgm:cxn modelId="{4EE78916-1B09-4B59-8BC0-A552EA0BFE7B}" type="presOf" srcId="{DB5569A4-E3A3-44DF-9170-1FEAE40F7D86}" destId="{F00B5AEB-5379-4AA4-9D99-53D370749D62}" srcOrd="0" destOrd="0" presId="urn:microsoft.com/office/officeart/2016/7/layout/LinearArrowProcessNumbered"/>
    <dgm:cxn modelId="{A001A064-24C6-498A-8F09-9E83AC6060A4}" type="presOf" srcId="{D748C095-CE7D-42A1-B073-677663C42BE8}" destId="{477129DB-5AC4-4A94-A68B-7F9B5B9ED678}" srcOrd="0" destOrd="0" presId="urn:microsoft.com/office/officeart/2016/7/layout/LinearArrowProcessNumbered"/>
    <dgm:cxn modelId="{AD216C7C-6016-4552-B176-BDBDE954A235}" srcId="{DB5569A4-E3A3-44DF-9170-1FEAE40F7D86}" destId="{D748C095-CE7D-42A1-B073-677663C42BE8}" srcOrd="0" destOrd="0" parTransId="{C4D252EA-AB9D-4CA6-8F55-E58A55C04F3F}" sibTransId="{96BA4CC6-0062-4C0F-B625-5982BED9851E}"/>
    <dgm:cxn modelId="{C5305186-56F9-49FF-836B-86D832CC5CD6}" type="presOf" srcId="{08CD4AFF-EFC6-4799-A06F-944EA6B7E9DF}" destId="{CCF0308E-7FF7-40FC-8509-65B64F6AF593}" srcOrd="0" destOrd="0" presId="urn:microsoft.com/office/officeart/2016/7/layout/LinearArrowProcessNumbered"/>
    <dgm:cxn modelId="{D7E4D18F-78EC-4F5C-9312-BA4040135F85}" type="presOf" srcId="{2CDED124-C08A-440C-936B-7BC02D2EC4DA}" destId="{C7C10B6C-975A-4EE0-8207-19EC6494827D}" srcOrd="0" destOrd="0" presId="urn:microsoft.com/office/officeart/2016/7/layout/LinearArrowProcessNumbered"/>
    <dgm:cxn modelId="{FE6BE9C0-3E85-496B-A9E2-B968072A0C77}" type="presOf" srcId="{73D61728-F867-45CC-B823-212012DC9D6F}" destId="{EB5F6CA3-BDD9-4DC0-B726-0611F048A664}" srcOrd="0" destOrd="0" presId="urn:microsoft.com/office/officeart/2016/7/layout/LinearArrowProcessNumbered"/>
    <dgm:cxn modelId="{83F51DD5-72CC-4837-9DD9-B2B9E69E9C71}" srcId="{DB5569A4-E3A3-44DF-9170-1FEAE40F7D86}" destId="{73D61728-F867-45CC-B823-212012DC9D6F}" srcOrd="3" destOrd="0" parTransId="{8711CA36-A2E7-4667-8FD1-D7FAA14CE482}" sibTransId="{4DEE47FD-86CA-441F-9764-5D964B1604D8}"/>
    <dgm:cxn modelId="{BBB110D8-123A-45F4-BA06-B31FEA872B3C}" type="presOf" srcId="{7A6F3DC4-B5E3-422D-8C70-893CDABD48BD}" destId="{BACED483-6733-48EF-8622-1695155AB83E}" srcOrd="0" destOrd="0" presId="urn:microsoft.com/office/officeart/2016/7/layout/LinearArrowProcessNumbered"/>
    <dgm:cxn modelId="{A9F7FCDC-C041-4FBF-A9DA-A3468C5C4785}" type="presOf" srcId="{BBFE5D72-90F3-4AE0-B5A9-D8D106DF0A29}" destId="{E179FD5C-ADE0-4779-8B58-4E2F7CF8F859}" srcOrd="0" destOrd="0" presId="urn:microsoft.com/office/officeart/2016/7/layout/LinearArrowProcessNumbered"/>
    <dgm:cxn modelId="{B6D298F8-3B08-4114-980B-5FEE9D0B4036}" srcId="{DB5569A4-E3A3-44DF-9170-1FEAE40F7D86}" destId="{2CDED124-C08A-440C-936B-7BC02D2EC4DA}" srcOrd="1" destOrd="0" parTransId="{679C933E-B0ED-4D6A-A9A0-7BDFA0760B97}" sibTransId="{7A6F3DC4-B5E3-422D-8C70-893CDABD48BD}"/>
    <dgm:cxn modelId="{FB9988FE-FD91-41DD-BDD3-27DF3EE30CC1}" type="presOf" srcId="{4DEE47FD-86CA-441F-9764-5D964B1604D8}" destId="{54CD7764-BB29-4573-B0F6-CE239CA79B5E}" srcOrd="0" destOrd="0" presId="urn:microsoft.com/office/officeart/2016/7/layout/LinearArrowProcessNumbered"/>
    <dgm:cxn modelId="{3FAA1176-51C7-4354-86B3-83AE02536EC4}" type="presParOf" srcId="{F00B5AEB-5379-4AA4-9D99-53D370749D62}" destId="{95D8106A-E8B7-4460-8297-DA96BE74D40E}" srcOrd="0" destOrd="0" presId="urn:microsoft.com/office/officeart/2016/7/layout/LinearArrowProcessNumbered"/>
    <dgm:cxn modelId="{33499FA1-8A1D-4406-BA93-2A79A10FD1D8}" type="presParOf" srcId="{95D8106A-E8B7-4460-8297-DA96BE74D40E}" destId="{99B56469-CD51-4C57-AAA8-3CA6D594496D}" srcOrd="0" destOrd="0" presId="urn:microsoft.com/office/officeart/2016/7/layout/LinearArrowProcessNumbered"/>
    <dgm:cxn modelId="{B709F39C-13F7-4CB2-8A6C-2FDCE92EBDA2}" type="presParOf" srcId="{95D8106A-E8B7-4460-8297-DA96BE74D40E}" destId="{673ABCA9-689D-408A-BE10-EF619226F678}" srcOrd="1" destOrd="0" presId="urn:microsoft.com/office/officeart/2016/7/layout/LinearArrowProcessNumbered"/>
    <dgm:cxn modelId="{2C84ADE0-E773-4EBE-B11C-70BC95D82885}" type="presParOf" srcId="{673ABCA9-689D-408A-BE10-EF619226F678}" destId="{12BC2927-88DD-46AF-ADCE-71DFCA379420}" srcOrd="0" destOrd="0" presId="urn:microsoft.com/office/officeart/2016/7/layout/LinearArrowProcessNumbered"/>
    <dgm:cxn modelId="{9B293102-8D5E-4361-8E8F-71B665D6D944}" type="presParOf" srcId="{673ABCA9-689D-408A-BE10-EF619226F678}" destId="{F8656420-BD5F-4AFF-A950-98B479F2C37F}" srcOrd="1" destOrd="0" presId="urn:microsoft.com/office/officeart/2016/7/layout/LinearArrowProcessNumbered"/>
    <dgm:cxn modelId="{3B86B135-568E-4202-9DEC-A5DA338F8035}" type="presParOf" srcId="{673ABCA9-689D-408A-BE10-EF619226F678}" destId="{23D1CD1F-0E3A-44CE-9A32-82EA53841662}" srcOrd="2" destOrd="0" presId="urn:microsoft.com/office/officeart/2016/7/layout/LinearArrowProcessNumbered"/>
    <dgm:cxn modelId="{02D1D669-347B-49BE-B6D8-B1118C9A5213}" type="presParOf" srcId="{673ABCA9-689D-408A-BE10-EF619226F678}" destId="{D47E41D1-23E8-4A45-AA36-02F9D77DDE10}" srcOrd="3" destOrd="0" presId="urn:microsoft.com/office/officeart/2016/7/layout/LinearArrowProcessNumbered"/>
    <dgm:cxn modelId="{B14BE306-1B25-49CE-9C92-02924777C215}" type="presParOf" srcId="{95D8106A-E8B7-4460-8297-DA96BE74D40E}" destId="{477129DB-5AC4-4A94-A68B-7F9B5B9ED678}" srcOrd="2" destOrd="0" presId="urn:microsoft.com/office/officeart/2016/7/layout/LinearArrowProcessNumbered"/>
    <dgm:cxn modelId="{DE7CA384-C9F0-42D3-AA49-F942190DBF02}" type="presParOf" srcId="{F00B5AEB-5379-4AA4-9D99-53D370749D62}" destId="{C76E779A-B51D-403D-B1E6-12786D946287}" srcOrd="1" destOrd="0" presId="urn:microsoft.com/office/officeart/2016/7/layout/LinearArrowProcessNumbered"/>
    <dgm:cxn modelId="{DE546B3E-1432-4781-901B-CE77E051797C}" type="presParOf" srcId="{F00B5AEB-5379-4AA4-9D99-53D370749D62}" destId="{976BBE35-30CD-4745-8217-5AE8760C1A03}" srcOrd="2" destOrd="0" presId="urn:microsoft.com/office/officeart/2016/7/layout/LinearArrowProcessNumbered"/>
    <dgm:cxn modelId="{5C4C598C-02C1-4EAC-9CC3-B315ECA3DE20}" type="presParOf" srcId="{976BBE35-30CD-4745-8217-5AE8760C1A03}" destId="{5EA6C4B4-6183-4DCE-BB77-ABBC968D5F62}" srcOrd="0" destOrd="0" presId="urn:microsoft.com/office/officeart/2016/7/layout/LinearArrowProcessNumbered"/>
    <dgm:cxn modelId="{DCAEA3EC-A6E6-471A-8288-841BAAD30D18}" type="presParOf" srcId="{976BBE35-30CD-4745-8217-5AE8760C1A03}" destId="{1E1C3282-356F-449A-81A5-2D257EA8D110}" srcOrd="1" destOrd="0" presId="urn:microsoft.com/office/officeart/2016/7/layout/LinearArrowProcessNumbered"/>
    <dgm:cxn modelId="{9FF9DCA9-B8BE-49D0-BC94-3C8CFFCC4888}" type="presParOf" srcId="{1E1C3282-356F-449A-81A5-2D257EA8D110}" destId="{DB40C129-16F7-4AF6-90D3-B478426399E6}" srcOrd="0" destOrd="0" presId="urn:microsoft.com/office/officeart/2016/7/layout/LinearArrowProcessNumbered"/>
    <dgm:cxn modelId="{4C8F46BA-4B56-41B9-9A48-D1FAEFA76BE5}" type="presParOf" srcId="{1E1C3282-356F-449A-81A5-2D257EA8D110}" destId="{DB75EB10-EE53-4301-B8AA-3F7F5ED430C9}" srcOrd="1" destOrd="0" presId="urn:microsoft.com/office/officeart/2016/7/layout/LinearArrowProcessNumbered"/>
    <dgm:cxn modelId="{888C6B27-83A4-46CA-A1F7-4CEB1F7D3A11}" type="presParOf" srcId="{1E1C3282-356F-449A-81A5-2D257EA8D110}" destId="{BACED483-6733-48EF-8622-1695155AB83E}" srcOrd="2" destOrd="0" presId="urn:microsoft.com/office/officeart/2016/7/layout/LinearArrowProcessNumbered"/>
    <dgm:cxn modelId="{07568344-7611-4077-932D-F22335AC0E92}" type="presParOf" srcId="{1E1C3282-356F-449A-81A5-2D257EA8D110}" destId="{372AD9FF-D37C-4D4C-8E53-B419BE7C1DD4}" srcOrd="3" destOrd="0" presId="urn:microsoft.com/office/officeart/2016/7/layout/LinearArrowProcessNumbered"/>
    <dgm:cxn modelId="{85F26141-A458-483D-9BEC-195C13B9C385}" type="presParOf" srcId="{976BBE35-30CD-4745-8217-5AE8760C1A03}" destId="{C7C10B6C-975A-4EE0-8207-19EC6494827D}" srcOrd="2" destOrd="0" presId="urn:microsoft.com/office/officeart/2016/7/layout/LinearArrowProcessNumbered"/>
    <dgm:cxn modelId="{11324996-448D-4A62-A550-E25BEAA0C503}" type="presParOf" srcId="{F00B5AEB-5379-4AA4-9D99-53D370749D62}" destId="{967C9209-AD71-40EE-B49D-EC7DF1328D1A}" srcOrd="3" destOrd="0" presId="urn:microsoft.com/office/officeart/2016/7/layout/LinearArrowProcessNumbered"/>
    <dgm:cxn modelId="{DF81480A-2D01-4966-A130-50434C29A34E}" type="presParOf" srcId="{F00B5AEB-5379-4AA4-9D99-53D370749D62}" destId="{D7F371C8-B795-4F08-B2FD-85DB9970E0FC}" srcOrd="4" destOrd="0" presId="urn:microsoft.com/office/officeart/2016/7/layout/LinearArrowProcessNumbered"/>
    <dgm:cxn modelId="{FCAD5410-2D18-4748-88C9-803AA0F29F05}" type="presParOf" srcId="{D7F371C8-B795-4F08-B2FD-85DB9970E0FC}" destId="{39250DBA-FB31-4D38-9604-A369950B5D58}" srcOrd="0" destOrd="0" presId="urn:microsoft.com/office/officeart/2016/7/layout/LinearArrowProcessNumbered"/>
    <dgm:cxn modelId="{90161F4D-C454-43F2-BBB5-7A55F568AFAD}" type="presParOf" srcId="{D7F371C8-B795-4F08-B2FD-85DB9970E0FC}" destId="{A2C0D5DA-D56F-40A8-B2B0-D6997E59CA06}" srcOrd="1" destOrd="0" presId="urn:microsoft.com/office/officeart/2016/7/layout/LinearArrowProcessNumbered"/>
    <dgm:cxn modelId="{0941713D-5893-4F1F-B0DE-42AFD308D015}" type="presParOf" srcId="{A2C0D5DA-D56F-40A8-B2B0-D6997E59CA06}" destId="{C1C82E9A-49D0-41BC-978B-BC4266AC8058}" srcOrd="0" destOrd="0" presId="urn:microsoft.com/office/officeart/2016/7/layout/LinearArrowProcessNumbered"/>
    <dgm:cxn modelId="{80A68812-E735-4BD8-B0FF-2BA8839EFFCB}" type="presParOf" srcId="{A2C0D5DA-D56F-40A8-B2B0-D6997E59CA06}" destId="{F21610E7-97BF-4572-A340-C4E6045CD385}" srcOrd="1" destOrd="0" presId="urn:microsoft.com/office/officeart/2016/7/layout/LinearArrowProcessNumbered"/>
    <dgm:cxn modelId="{5CCD9CFA-47D9-4579-8FFD-D2C9557D2136}" type="presParOf" srcId="{A2C0D5DA-D56F-40A8-B2B0-D6997E59CA06}" destId="{E179FD5C-ADE0-4779-8B58-4E2F7CF8F859}" srcOrd="2" destOrd="0" presId="urn:microsoft.com/office/officeart/2016/7/layout/LinearArrowProcessNumbered"/>
    <dgm:cxn modelId="{B621DA26-1C02-4DAA-AB52-86749C30648F}" type="presParOf" srcId="{A2C0D5DA-D56F-40A8-B2B0-D6997E59CA06}" destId="{8020DCBC-4378-4A14-885C-DA3ABB0E2078}" srcOrd="3" destOrd="0" presId="urn:microsoft.com/office/officeart/2016/7/layout/LinearArrowProcessNumbered"/>
    <dgm:cxn modelId="{A4D22220-A7F5-4D5A-A806-088C6F07CDDB}" type="presParOf" srcId="{D7F371C8-B795-4F08-B2FD-85DB9970E0FC}" destId="{CCF0308E-7FF7-40FC-8509-65B64F6AF593}" srcOrd="2" destOrd="0" presId="urn:microsoft.com/office/officeart/2016/7/layout/LinearArrowProcessNumbered"/>
    <dgm:cxn modelId="{6D17BBE5-0D35-4D7F-AA18-81E5BAFC036C}" type="presParOf" srcId="{F00B5AEB-5379-4AA4-9D99-53D370749D62}" destId="{2A23B465-ABA5-4A3A-9286-28D5846B6A8F}" srcOrd="5" destOrd="0" presId="urn:microsoft.com/office/officeart/2016/7/layout/LinearArrowProcessNumbered"/>
    <dgm:cxn modelId="{7A0C5762-0936-4787-85E0-55BB755C1B65}" type="presParOf" srcId="{F00B5AEB-5379-4AA4-9D99-53D370749D62}" destId="{FD430423-9226-4A3F-80F1-B9D727FBA236}" srcOrd="6" destOrd="0" presId="urn:microsoft.com/office/officeart/2016/7/layout/LinearArrowProcessNumbered"/>
    <dgm:cxn modelId="{287C81A1-2211-40C0-A30C-10858D50A7BB}" type="presParOf" srcId="{FD430423-9226-4A3F-80F1-B9D727FBA236}" destId="{6F69D336-FA59-4EE7-8F3D-22C45BDD4ACC}" srcOrd="0" destOrd="0" presId="urn:microsoft.com/office/officeart/2016/7/layout/LinearArrowProcessNumbered"/>
    <dgm:cxn modelId="{BBDC3E9E-7A26-4989-B4B2-77F472D6F35E}" type="presParOf" srcId="{FD430423-9226-4A3F-80F1-B9D727FBA236}" destId="{19DB7ACA-88DB-48DC-A844-0D3625491C42}" srcOrd="1" destOrd="0" presId="urn:microsoft.com/office/officeart/2016/7/layout/LinearArrowProcessNumbered"/>
    <dgm:cxn modelId="{F2B3B098-81F4-4A46-B4AA-A1FFFAAC1792}" type="presParOf" srcId="{19DB7ACA-88DB-48DC-A844-0D3625491C42}" destId="{7EBFF884-CB2E-46A4-9035-7FBF6A7030D7}" srcOrd="0" destOrd="0" presId="urn:microsoft.com/office/officeart/2016/7/layout/LinearArrowProcessNumbered"/>
    <dgm:cxn modelId="{6D949802-001E-4613-AAB0-509EC802759F}" type="presParOf" srcId="{19DB7ACA-88DB-48DC-A844-0D3625491C42}" destId="{A809CB28-6F5E-4298-A101-BFC3F2B75CA3}" srcOrd="1" destOrd="0" presId="urn:microsoft.com/office/officeart/2016/7/layout/LinearArrowProcessNumbered"/>
    <dgm:cxn modelId="{CE98E1DB-AD71-4224-AB4F-30E18B6C7ECF}" type="presParOf" srcId="{19DB7ACA-88DB-48DC-A844-0D3625491C42}" destId="{54CD7764-BB29-4573-B0F6-CE239CA79B5E}" srcOrd="2" destOrd="0" presId="urn:microsoft.com/office/officeart/2016/7/layout/LinearArrowProcessNumbered"/>
    <dgm:cxn modelId="{6434A7BE-95D7-4C29-B543-CC586F4A6959}" type="presParOf" srcId="{19DB7ACA-88DB-48DC-A844-0D3625491C42}" destId="{BC1FAD4D-CA69-49BF-B203-4A65341CCEE4}" srcOrd="3" destOrd="0" presId="urn:microsoft.com/office/officeart/2016/7/layout/LinearArrowProcessNumbered"/>
    <dgm:cxn modelId="{AC03097A-0F61-4506-B8EC-DFC9C51F4789}" type="presParOf" srcId="{FD430423-9226-4A3F-80F1-B9D727FBA236}" destId="{EB5F6CA3-BDD9-4DC0-B726-0611F048A66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048BC-C839-40A7-9405-AEE2E4D9A604}">
      <dsp:nvSpPr>
        <dsp:cNvPr id="0" name=""/>
        <dsp:cNvSpPr/>
      </dsp:nvSpPr>
      <dsp:spPr>
        <a:xfrm>
          <a:off x="0" y="348529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Employee Retention</a:t>
          </a:r>
        </a:p>
      </dsp:txBody>
      <dsp:txXfrm>
        <a:off x="54298" y="402827"/>
        <a:ext cx="7929860" cy="1003708"/>
      </dsp:txXfrm>
    </dsp:sp>
    <dsp:sp modelId="{469A0EE4-16D6-4F11-B63F-07BE6F21A6E2}">
      <dsp:nvSpPr>
        <dsp:cNvPr id="0" name=""/>
        <dsp:cNvSpPr/>
      </dsp:nvSpPr>
      <dsp:spPr>
        <a:xfrm>
          <a:off x="0" y="1541473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Retaining customer</a:t>
          </a:r>
        </a:p>
      </dsp:txBody>
      <dsp:txXfrm>
        <a:off x="54298" y="1595771"/>
        <a:ext cx="7929860" cy="1003708"/>
      </dsp:txXfrm>
    </dsp:sp>
    <dsp:sp modelId="{4329FEE7-953B-4D8D-8E9A-765F9DC08993}">
      <dsp:nvSpPr>
        <dsp:cNvPr id="0" name=""/>
        <dsp:cNvSpPr/>
      </dsp:nvSpPr>
      <dsp:spPr>
        <a:xfrm>
          <a:off x="0" y="2734417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Issues : Resolved through remote assistance (</a:t>
          </a:r>
          <a:r>
            <a:rPr lang="en-US" sz="2800" kern="1200" dirty="0" err="1"/>
            <a:t>AnyDesk</a:t>
          </a:r>
          <a:r>
            <a:rPr lang="en-US" sz="2800" kern="1200" dirty="0"/>
            <a:t>).</a:t>
          </a:r>
        </a:p>
      </dsp:txBody>
      <dsp:txXfrm>
        <a:off x="54298" y="2788715"/>
        <a:ext cx="7929860" cy="1003708"/>
      </dsp:txXfrm>
    </dsp:sp>
    <dsp:sp modelId="{C888FA0C-C326-4E21-9909-ACDA503E9D1F}">
      <dsp:nvSpPr>
        <dsp:cNvPr id="0" name=""/>
        <dsp:cNvSpPr/>
      </dsp:nvSpPr>
      <dsp:spPr>
        <a:xfrm>
          <a:off x="0" y="3927362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Payment Issues : Online payment and order tracking problems handled in favor of cash on delivery (COD).</a:t>
          </a:r>
        </a:p>
      </dsp:txBody>
      <dsp:txXfrm>
        <a:off x="54298" y="3981660"/>
        <a:ext cx="7929860" cy="1003708"/>
      </dsp:txXfrm>
    </dsp:sp>
    <dsp:sp modelId="{A41B91F2-6FF2-4B6A-A2AE-6CF94247DA27}">
      <dsp:nvSpPr>
        <dsp:cNvPr id="0" name=""/>
        <dsp:cNvSpPr/>
      </dsp:nvSpPr>
      <dsp:spPr>
        <a:xfrm>
          <a:off x="0" y="5120306"/>
          <a:ext cx="8038456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Customer Service : Addressing billing counter problems.</a:t>
          </a:r>
        </a:p>
      </dsp:txBody>
      <dsp:txXfrm>
        <a:off x="54298" y="5174604"/>
        <a:ext cx="7929860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C2927-88DD-46AF-ADCE-71DFCA379420}">
      <dsp:nvSpPr>
        <dsp:cNvPr id="0" name=""/>
        <dsp:cNvSpPr/>
      </dsp:nvSpPr>
      <dsp:spPr>
        <a:xfrm>
          <a:off x="2157412" y="1656926"/>
          <a:ext cx="172593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56420-BD5F-4AFF-A950-98B479F2C37F}">
      <dsp:nvSpPr>
        <dsp:cNvPr id="0" name=""/>
        <dsp:cNvSpPr/>
      </dsp:nvSpPr>
      <dsp:spPr>
        <a:xfrm>
          <a:off x="398689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1CD1F-0E3A-44CE-9A32-82EA53841662}">
      <dsp:nvSpPr>
        <dsp:cNvPr id="0" name=""/>
        <dsp:cNvSpPr/>
      </dsp:nvSpPr>
      <dsp:spPr>
        <a:xfrm>
          <a:off x="100966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282646" y="997937"/>
        <a:ext cx="1318050" cy="1318050"/>
      </dsp:txXfrm>
    </dsp:sp>
    <dsp:sp modelId="{477129DB-5AC4-4A94-A68B-7F9B5B9ED678}">
      <dsp:nvSpPr>
        <dsp:cNvPr id="0" name=""/>
        <dsp:cNvSpPr/>
      </dsp:nvSpPr>
      <dsp:spPr>
        <a:xfrm>
          <a:off x="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Scalability: SAP ERP can grow with large businesses, handling complex operations and a lot of transactions.</a:t>
          </a:r>
        </a:p>
      </dsp:txBody>
      <dsp:txXfrm>
        <a:off x="0" y="3168440"/>
        <a:ext cx="3883342" cy="1572480"/>
      </dsp:txXfrm>
    </dsp:sp>
    <dsp:sp modelId="{DB40C129-16F7-4AF6-90D3-B478426399E6}">
      <dsp:nvSpPr>
        <dsp:cNvPr id="0" name=""/>
        <dsp:cNvSpPr/>
      </dsp:nvSpPr>
      <dsp:spPr>
        <a:xfrm>
          <a:off x="4314825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5EB10-EE53-4301-B8AA-3F7F5ED430C9}">
      <dsp:nvSpPr>
        <dsp:cNvPr id="0" name=""/>
        <dsp:cNvSpPr/>
      </dsp:nvSpPr>
      <dsp:spPr>
        <a:xfrm>
          <a:off x="8301723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ED483-6733-48EF-8622-1695155AB83E}">
      <dsp:nvSpPr>
        <dsp:cNvPr id="0" name=""/>
        <dsp:cNvSpPr/>
      </dsp:nvSpPr>
      <dsp:spPr>
        <a:xfrm>
          <a:off x="5324494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5597471" y="997937"/>
        <a:ext cx="1318050" cy="1318050"/>
      </dsp:txXfrm>
    </dsp:sp>
    <dsp:sp modelId="{C7C10B6C-975A-4EE0-8207-19EC6494827D}">
      <dsp:nvSpPr>
        <dsp:cNvPr id="0" name=""/>
        <dsp:cNvSpPr/>
      </dsp:nvSpPr>
      <dsp:spPr>
        <a:xfrm>
          <a:off x="431482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Customization: SAP ERP can be customized to fit the specific needs of a business like Reliance Trends.</a:t>
          </a:r>
        </a:p>
      </dsp:txBody>
      <dsp:txXfrm>
        <a:off x="4314825" y="3168440"/>
        <a:ext cx="3883342" cy="1572480"/>
      </dsp:txXfrm>
    </dsp:sp>
    <dsp:sp modelId="{C1C82E9A-49D0-41BC-978B-BC4266AC8058}">
      <dsp:nvSpPr>
        <dsp:cNvPr id="0" name=""/>
        <dsp:cNvSpPr/>
      </dsp:nvSpPr>
      <dsp:spPr>
        <a:xfrm>
          <a:off x="8629650" y="1656926"/>
          <a:ext cx="388334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610E7-97BF-4572-A340-C4E6045CD385}">
      <dsp:nvSpPr>
        <dsp:cNvPr id="0" name=""/>
        <dsp:cNvSpPr/>
      </dsp:nvSpPr>
      <dsp:spPr>
        <a:xfrm>
          <a:off x="12616548" y="1511984"/>
          <a:ext cx="198481" cy="3728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9FD5C-ADE0-4779-8B58-4E2F7CF8F859}">
      <dsp:nvSpPr>
        <dsp:cNvPr id="0" name=""/>
        <dsp:cNvSpPr/>
      </dsp:nvSpPr>
      <dsp:spPr>
        <a:xfrm>
          <a:off x="9639319" y="724960"/>
          <a:ext cx="1864004" cy="1864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34" tIns="72334" rIns="72334" bIns="7233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9912296" y="997937"/>
        <a:ext cx="1318050" cy="1318050"/>
      </dsp:txXfrm>
    </dsp:sp>
    <dsp:sp modelId="{CCF0308E-7FF7-40FC-8509-65B64F6AF593}">
      <dsp:nvSpPr>
        <dsp:cNvPr id="0" name=""/>
        <dsp:cNvSpPr/>
      </dsp:nvSpPr>
      <dsp:spPr>
        <a:xfrm>
          <a:off x="8629650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Integration: It connects different parts of the business—like finance, inventory, and sales—into one system.</a:t>
          </a:r>
        </a:p>
      </dsp:txBody>
      <dsp:txXfrm>
        <a:off x="8629650" y="3168440"/>
        <a:ext cx="3883342" cy="1572480"/>
      </dsp:txXfrm>
    </dsp:sp>
    <dsp:sp modelId="{7EBFF884-CB2E-46A4-9035-7FBF6A7030D7}">
      <dsp:nvSpPr>
        <dsp:cNvPr id="0" name=""/>
        <dsp:cNvSpPr/>
      </dsp:nvSpPr>
      <dsp:spPr>
        <a:xfrm>
          <a:off x="12944475" y="1656926"/>
          <a:ext cx="194167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D7764-BB29-4573-B0F6-CE239CA79B5E}">
      <dsp:nvSpPr>
        <dsp:cNvPr id="0" name=""/>
        <dsp:cNvSpPr/>
      </dsp:nvSpPr>
      <dsp:spPr>
        <a:xfrm>
          <a:off x="13933388" y="704204"/>
          <a:ext cx="1905516" cy="1905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45" tIns="73945" rIns="73945" bIns="7394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4</a:t>
          </a:r>
        </a:p>
      </dsp:txBody>
      <dsp:txXfrm>
        <a:off x="14212444" y="983260"/>
        <a:ext cx="1347404" cy="1347404"/>
      </dsp:txXfrm>
    </dsp:sp>
    <dsp:sp modelId="{EB5F6CA3-BDD9-4DC0-B726-0611F048A664}">
      <dsp:nvSpPr>
        <dsp:cNvPr id="0" name=""/>
        <dsp:cNvSpPr/>
      </dsp:nvSpPr>
      <dsp:spPr>
        <a:xfrm>
          <a:off x="12944475" y="2775320"/>
          <a:ext cx="3883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322" tIns="165100" rIns="306322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Real-time Data: SAP ERP provides up-to-date information, helping businesses make quick and informed decisions.</a:t>
          </a:r>
        </a:p>
      </dsp:txBody>
      <dsp:txXfrm>
        <a:off x="12944475" y="3168440"/>
        <a:ext cx="3883342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svg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jpeg"/><Relationship Id="rId10" Type="http://schemas.microsoft.com/office/2007/relationships/diagramDrawing" Target="../diagrams/drawing2.xml"/><Relationship Id="rId4" Type="http://schemas.openxmlformats.org/officeDocument/2006/relationships/image" Target="../media/image10.sv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2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2.jpeg"/><Relationship Id="rId5" Type="http://schemas.openxmlformats.org/officeDocument/2006/relationships/image" Target="../media/image1.png"/><Relationship Id="rId10" Type="http://schemas.openxmlformats.org/officeDocument/2006/relationships/image" Target="../media/image20.svg"/><Relationship Id="rId4" Type="http://schemas.openxmlformats.org/officeDocument/2006/relationships/image" Target="../media/image21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0338079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338079" y="481088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0338079" y="7230081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61208" y="5227246"/>
            <a:ext cx="6543675" cy="350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Presented By :-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Mayank Kumar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Pulkit Agarwal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Ashwin Dhumal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Pratiksha Gandhi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Vidhi Sharma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Aditi Singh</a:t>
            </a:r>
          </a:p>
        </p:txBody>
      </p:sp>
      <p:sp>
        <p:nvSpPr>
          <p:cNvPr id="7" name="Freeform 7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354975" y="0"/>
            <a:ext cx="8933025" cy="10287000"/>
          </a:xfrm>
          <a:custGeom>
            <a:avLst/>
            <a:gdLst/>
            <a:ahLst/>
            <a:cxnLst/>
            <a:rect l="l" t="t" r="r" b="b"/>
            <a:pathLst>
              <a:path w="8933025" h="10287000">
                <a:moveTo>
                  <a:pt x="0" y="0"/>
                </a:moveTo>
                <a:lnTo>
                  <a:pt x="8933025" y="0"/>
                </a:lnTo>
                <a:lnTo>
                  <a:pt x="89330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25" r="-20052" b="-21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58769" y="395584"/>
            <a:ext cx="10047184" cy="330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ENTERPRISE SYSTEM MANAGEMENT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89" b="-693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24680" y="1441015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24454" y="761250"/>
            <a:ext cx="3693319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98676"/>
            <a:ext cx="1067650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Information System  used -  Endless 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It comes under Lifestyle International Pvt. Ltd.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- Barcode scanner for pricing and employee identification.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- 25000 to 30000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431" y="2918875"/>
            <a:ext cx="1067650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believe, fashion is for everyone. From the Gen Z shopper looking for cutting-edge global fashion, to each and everyone in the family seeking quality essentials, Max Fashion has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419970" y="133203"/>
            <a:ext cx="9676684" cy="9221463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6" y="0"/>
                </a:lnTo>
                <a:lnTo>
                  <a:pt x="14345356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99293">
            <a:off x="11196487" y="-284579"/>
            <a:ext cx="6885296" cy="10057025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00037" y="202747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7700" y="822393"/>
            <a:ext cx="10792182" cy="19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CHALLENGES FACED BY EMPLOYEES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E29A73D4-9EE5-70EB-E22F-7A962E813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631232"/>
              </p:ext>
            </p:extLst>
          </p:nvPr>
        </p:nvGraphicFramePr>
        <p:xfrm>
          <a:off x="852111" y="2883467"/>
          <a:ext cx="8038456" cy="658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1" y="2601595"/>
            <a:ext cx="10020300" cy="1492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Reliance </a:t>
            </a:r>
            <a:r>
              <a:rPr lang="en-US" sz="2499" dirty="0" err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Trendz</a:t>
            </a:r>
            <a:r>
              <a:rPr lang="en-US" sz="2499" dirty="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 is a fashion retail brand under Reliance Retail, which is a subsidiary of Reliance Industries Limited, one of the largest conglomerates in India.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F29F7-6978-F0F2-4C7E-78A415667695}"/>
              </a:ext>
            </a:extLst>
          </p:cNvPr>
          <p:cNvSpPr txBox="1"/>
          <p:nvPr/>
        </p:nvSpPr>
        <p:spPr>
          <a:xfrm>
            <a:off x="1704162" y="615188"/>
            <a:ext cx="800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COMPETITOR</a:t>
            </a:r>
            <a:endParaRPr lang="en-IN" sz="8800" dirty="0"/>
          </a:p>
        </p:txBody>
      </p:sp>
      <p:pic>
        <p:nvPicPr>
          <p:cNvPr id="12" name="Picture 11" descr="A storefront with red sign&#10;&#10;Description automatically generated">
            <a:extLst>
              <a:ext uri="{FF2B5EF4-FFF2-40B4-BE49-F238E27FC236}">
                <a16:creationId xmlns:a16="http://schemas.microsoft.com/office/drawing/2014/main" id="{E4B6C1AB-ED15-1C0A-BD40-08C2099F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700"/>
            <a:ext cx="6454875" cy="4298258"/>
          </a:xfrm>
          <a:prstGeom prst="rect">
            <a:avLst/>
          </a:prstGeom>
        </p:spPr>
      </p:pic>
      <p:graphicFrame>
        <p:nvGraphicFramePr>
          <p:cNvPr id="14" name="TextBox 6">
            <a:extLst>
              <a:ext uri="{FF2B5EF4-FFF2-40B4-BE49-F238E27FC236}">
                <a16:creationId xmlns:a16="http://schemas.microsoft.com/office/drawing/2014/main" id="{37A989E6-3E0A-8DA6-AAB7-42E7319EB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442465"/>
              </p:ext>
            </p:extLst>
          </p:nvPr>
        </p:nvGraphicFramePr>
        <p:xfrm>
          <a:off x="780434" y="4379595"/>
          <a:ext cx="17259300" cy="544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2083385" y="-16123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1443718" y="45241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17638"/>
            <a:ext cx="62085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SAP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44493"/>
            <a:ext cx="15481823" cy="88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use SAP for stock details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 that all stock details are found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From product EAN number 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products have an article number which only sells in that store only.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use for all purpose only for stock in retail sector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using by all companies by different format . Hence it has use  for multiple work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price of SAP software typically ranges from Rs 83000 to Rs 530438 per user, with additional costs for implementation and maintenance.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having t- code 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 store </a:t>
            </a:r>
          </a:p>
          <a:p>
            <a:pPr algn="l">
              <a:lnSpc>
                <a:spcPts val="3923"/>
              </a:lnSpc>
            </a:pP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Ztorehht</a:t>
            </a: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Me2n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Me29n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 rot="1082301">
            <a:off x="-5352347" y="699673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996849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TESTIMONIALS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919857" y="1028700"/>
            <a:ext cx="4572000" cy="82296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703784" y="3351786"/>
            <a:ext cx="7913452" cy="5906514"/>
          </a:xfrm>
          <a:custGeom>
            <a:avLst/>
            <a:gdLst/>
            <a:ahLst/>
            <a:cxnLst/>
            <a:rect l="l" t="t" r="r" b="b"/>
            <a:pathLst>
              <a:path w="7913452" h="5906514">
                <a:moveTo>
                  <a:pt x="0" y="0"/>
                </a:moveTo>
                <a:lnTo>
                  <a:pt x="7913452" y="0"/>
                </a:lnTo>
                <a:lnTo>
                  <a:pt x="7913452" y="5906514"/>
                </a:lnTo>
                <a:lnTo>
                  <a:pt x="0" y="59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1" b="-2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733800" y="3938746"/>
            <a:ext cx="1007256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68096">
              <a:lnSpc>
                <a:spcPts val="9014"/>
              </a:lnSpc>
              <a:spcAft>
                <a:spcPts val="600"/>
              </a:spcAft>
            </a:pPr>
            <a:r>
              <a:rPr lang="en-US" sz="11500" kern="1200" spc="-306" dirty="0">
                <a:solidFill>
                  <a:schemeClr val="accent1">
                    <a:lumMod val="50000"/>
                  </a:schemeClr>
                </a:solidFill>
                <a:latin typeface="Klein Bold Italics"/>
                <a:ea typeface="+mn-ea"/>
                <a:cs typeface="+mn-cs"/>
                <a:sym typeface="Klein Bold Italics"/>
              </a:rPr>
              <a:t>THANK YOU</a:t>
            </a:r>
            <a:endParaRPr lang="en-US" sz="15500" spc="-364" dirty="0">
              <a:solidFill>
                <a:schemeClr val="accent1">
                  <a:lumMod val="50000"/>
                </a:schemeClr>
              </a:solidFill>
              <a:latin typeface="Klein Bold Italics"/>
              <a:ea typeface="Klein Bold Italics"/>
              <a:cs typeface="Klein Bold Italics"/>
              <a:sym typeface="Klein Bold Italics"/>
            </a:endParaRPr>
          </a:p>
        </p:txBody>
      </p:sp>
      <p:sp>
        <p:nvSpPr>
          <p:cNvPr id="3" name="Freeform 3"/>
          <p:cNvSpPr/>
          <p:nvPr/>
        </p:nvSpPr>
        <p:spPr>
          <a:xfrm rot="19833193">
            <a:off x="6428142" y="965200"/>
            <a:ext cx="10282167" cy="835659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349</Words>
  <Application>Microsoft Macintosh PowerPoint</Application>
  <PresentationFormat>Custom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Klein Bold Italics</vt:lpstr>
      <vt:lpstr>Arial</vt:lpstr>
      <vt:lpstr>Montserrat Classic</vt:lpstr>
      <vt:lpstr>Montserrat Classic Bold</vt:lpstr>
      <vt:lpstr>Klein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Pratiksha</dc:creator>
  <cp:lastModifiedBy>Vidhi Sharma(MBA-24)</cp:lastModifiedBy>
  <cp:revision>5</cp:revision>
  <dcterms:created xsi:type="dcterms:W3CDTF">2006-08-16T00:00:00Z</dcterms:created>
  <dcterms:modified xsi:type="dcterms:W3CDTF">2024-08-09T05:20:28Z</dcterms:modified>
  <dc:identifier>DAGNSr3aNo0</dc:identifier>
</cp:coreProperties>
</file>